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F5A1C9-7FFF-4CD5-B9E7-23505227CEA7}" type="doc">
      <dgm:prSet loTypeId="urn:microsoft.com/office/officeart/2005/8/layout/radia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9F65257-E208-4657-BF46-8791CA50B995}">
      <dgm:prSet phldrT="[Metin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1800" smtClean="0"/>
            <a:t>Kitle iletişim araçları</a:t>
          </a:r>
        </a:p>
        <a:p>
          <a:endParaRPr lang="tr-TR" sz="1800" dirty="0"/>
        </a:p>
      </dgm:t>
    </dgm:pt>
    <dgm:pt modelId="{57D25A0F-98C0-4C45-BBBF-6A8294BE0409}" type="parTrans" cxnId="{9D2925DD-397B-46C3-AEE2-AD27BF3BD1B7}">
      <dgm:prSet/>
      <dgm:spPr/>
      <dgm:t>
        <a:bodyPr/>
        <a:lstStyle/>
        <a:p>
          <a:endParaRPr lang="tr-TR"/>
        </a:p>
      </dgm:t>
    </dgm:pt>
    <dgm:pt modelId="{85F89E27-94DB-4143-A6C8-FDBC130DFCA3}" type="sibTrans" cxnId="{9D2925DD-397B-46C3-AEE2-AD27BF3BD1B7}">
      <dgm:prSet/>
      <dgm:spPr/>
      <dgm:t>
        <a:bodyPr/>
        <a:lstStyle/>
        <a:p>
          <a:endParaRPr lang="tr-TR"/>
        </a:p>
      </dgm:t>
    </dgm:pt>
    <dgm:pt modelId="{02F6FB60-2B78-4878-83E0-880F70832D3F}">
      <dgm:prSet phldrT="[Metin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Telefon</a:t>
          </a:r>
        </a:p>
        <a:p>
          <a:endParaRPr lang="tr-TR" dirty="0"/>
        </a:p>
      </dgm:t>
    </dgm:pt>
    <dgm:pt modelId="{7F0C73D9-F6CA-4482-AE9B-D7EFB169A4CD}" type="parTrans" cxnId="{3838D5F5-412C-41A3-B823-AFA1786FC4C6}">
      <dgm:prSet/>
      <dgm:spPr/>
      <dgm:t>
        <a:bodyPr/>
        <a:lstStyle/>
        <a:p>
          <a:endParaRPr lang="tr-TR"/>
        </a:p>
      </dgm:t>
    </dgm:pt>
    <dgm:pt modelId="{9B7E5D4C-6265-4EFC-958F-DA6AA070B1F7}" type="sibTrans" cxnId="{3838D5F5-412C-41A3-B823-AFA1786FC4C6}">
      <dgm:prSet/>
      <dgm:spPr/>
      <dgm:t>
        <a:bodyPr/>
        <a:lstStyle/>
        <a:p>
          <a:endParaRPr lang="tr-TR"/>
        </a:p>
      </dgm:t>
    </dgm:pt>
    <dgm:pt modelId="{FA597700-E68D-4077-9E8B-75A9FA6ED186}">
      <dgm:prSet phldrT="[Metin]"/>
      <dgm:spPr>
        <a:solidFill>
          <a:srgbClr val="00B0F0"/>
        </a:solidFill>
      </dgm:spPr>
      <dgm:t>
        <a:bodyPr/>
        <a:lstStyle/>
        <a:p>
          <a:r>
            <a:rPr lang="tr-TR" dirty="0" smtClean="0"/>
            <a:t>Bilgisayar</a:t>
          </a:r>
        </a:p>
        <a:p>
          <a:endParaRPr lang="tr-TR" dirty="0"/>
        </a:p>
      </dgm:t>
    </dgm:pt>
    <dgm:pt modelId="{D0647B21-A028-439B-8C8D-604B09A5B3DB}" type="parTrans" cxnId="{6F70ECF6-EA24-49F9-971C-9085E2240F8A}">
      <dgm:prSet/>
      <dgm:spPr/>
      <dgm:t>
        <a:bodyPr/>
        <a:lstStyle/>
        <a:p>
          <a:endParaRPr lang="tr-TR"/>
        </a:p>
      </dgm:t>
    </dgm:pt>
    <dgm:pt modelId="{BD89AFFE-76B4-4451-B9E0-1E5B9A2FE870}" type="sibTrans" cxnId="{6F70ECF6-EA24-49F9-971C-9085E2240F8A}">
      <dgm:prSet/>
      <dgm:spPr/>
      <dgm:t>
        <a:bodyPr/>
        <a:lstStyle/>
        <a:p>
          <a:endParaRPr lang="tr-TR"/>
        </a:p>
      </dgm:t>
    </dgm:pt>
    <dgm:pt modelId="{EDBD42E9-8FD0-4FA6-9C08-AB02D046A9CB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dirty="0" smtClean="0"/>
            <a:t>Gazete</a:t>
          </a:r>
        </a:p>
        <a:p>
          <a:endParaRPr lang="tr-TR" dirty="0"/>
        </a:p>
      </dgm:t>
    </dgm:pt>
    <dgm:pt modelId="{8DCAC49E-BB49-43BC-931F-619C10334D0F}" type="parTrans" cxnId="{75D8D4D5-934A-435F-BFD2-629A38DB014D}">
      <dgm:prSet/>
      <dgm:spPr/>
      <dgm:t>
        <a:bodyPr/>
        <a:lstStyle/>
        <a:p>
          <a:endParaRPr lang="tr-TR"/>
        </a:p>
      </dgm:t>
    </dgm:pt>
    <dgm:pt modelId="{D741FC57-480A-4818-BA9E-97AF2A38D2DD}" type="sibTrans" cxnId="{75D8D4D5-934A-435F-BFD2-629A38DB014D}">
      <dgm:prSet/>
      <dgm:spPr/>
      <dgm:t>
        <a:bodyPr/>
        <a:lstStyle/>
        <a:p>
          <a:endParaRPr lang="tr-TR"/>
        </a:p>
      </dgm:t>
    </dgm:pt>
    <dgm:pt modelId="{3AC8F78E-8F3C-4D55-8708-121CB33BEA2D}">
      <dgm:prSet phldrT="[Metin]"/>
      <dgm:spPr>
        <a:solidFill>
          <a:srgbClr val="FFFF00"/>
        </a:solidFill>
      </dgm:spPr>
      <dgm:t>
        <a:bodyPr/>
        <a:lstStyle/>
        <a:p>
          <a:r>
            <a:rPr lang="tr-TR" dirty="0" smtClean="0"/>
            <a:t>Televizyon</a:t>
          </a:r>
        </a:p>
        <a:p>
          <a:endParaRPr lang="tr-TR" dirty="0"/>
        </a:p>
      </dgm:t>
    </dgm:pt>
    <dgm:pt modelId="{7ADC90AB-3431-48BA-BC3F-8ADB5BEE3BA3}" type="parTrans" cxnId="{86803AEE-5247-4366-A9BF-30208139DA0B}">
      <dgm:prSet/>
      <dgm:spPr/>
      <dgm:t>
        <a:bodyPr/>
        <a:lstStyle/>
        <a:p>
          <a:endParaRPr lang="tr-TR"/>
        </a:p>
      </dgm:t>
    </dgm:pt>
    <dgm:pt modelId="{B1D37D17-7862-49CF-A509-CFC2E14AFF19}" type="sibTrans" cxnId="{86803AEE-5247-4366-A9BF-30208139DA0B}">
      <dgm:prSet/>
      <dgm:spPr/>
      <dgm:t>
        <a:bodyPr/>
        <a:lstStyle/>
        <a:p>
          <a:endParaRPr lang="tr-TR"/>
        </a:p>
      </dgm:t>
    </dgm:pt>
    <dgm:pt modelId="{4A94DB6E-75E5-4A4E-ABF7-9B2D9EE5360E}">
      <dgm:prSet/>
      <dgm:spPr>
        <a:solidFill>
          <a:srgbClr val="FFC000"/>
        </a:solidFill>
      </dgm:spPr>
      <dgm:t>
        <a:bodyPr/>
        <a:lstStyle/>
        <a:p>
          <a:r>
            <a:rPr lang="tr-TR" dirty="0" smtClean="0"/>
            <a:t>Mektup</a:t>
          </a:r>
        </a:p>
        <a:p>
          <a:endParaRPr lang="tr-TR" dirty="0"/>
        </a:p>
      </dgm:t>
    </dgm:pt>
    <dgm:pt modelId="{966C8ED8-B792-4BA7-99DA-CF27CCA8ECB4}" type="parTrans" cxnId="{E5F9EDA8-0E93-41F7-8150-469F60FE711C}">
      <dgm:prSet/>
      <dgm:spPr/>
      <dgm:t>
        <a:bodyPr/>
        <a:lstStyle/>
        <a:p>
          <a:endParaRPr lang="tr-TR"/>
        </a:p>
      </dgm:t>
    </dgm:pt>
    <dgm:pt modelId="{232A9FFD-C75A-4713-AFA4-AC67FF954D9F}" type="sibTrans" cxnId="{E5F9EDA8-0E93-41F7-8150-469F60FE711C}">
      <dgm:prSet/>
      <dgm:spPr/>
      <dgm:t>
        <a:bodyPr/>
        <a:lstStyle/>
        <a:p>
          <a:endParaRPr lang="tr-TR"/>
        </a:p>
      </dgm:t>
    </dgm:pt>
    <dgm:pt modelId="{0819F687-59CD-47A8-9600-11C7D0EF293D}">
      <dgm:prSet/>
      <dgm:spPr>
        <a:solidFill>
          <a:srgbClr val="FF0000"/>
        </a:solidFill>
      </dgm:spPr>
      <dgm:t>
        <a:bodyPr/>
        <a:lstStyle/>
        <a:p>
          <a:r>
            <a:rPr lang="tr-TR" dirty="0" smtClean="0"/>
            <a:t>Radyo</a:t>
          </a:r>
        </a:p>
        <a:p>
          <a:endParaRPr lang="tr-TR" dirty="0"/>
        </a:p>
      </dgm:t>
    </dgm:pt>
    <dgm:pt modelId="{7A32ED6C-EF54-48A2-8012-B35261632C76}" type="parTrans" cxnId="{83A92A2D-0E08-4176-8190-B333EE7F78FE}">
      <dgm:prSet/>
      <dgm:spPr/>
      <dgm:t>
        <a:bodyPr/>
        <a:lstStyle/>
        <a:p>
          <a:endParaRPr lang="tr-TR"/>
        </a:p>
      </dgm:t>
    </dgm:pt>
    <dgm:pt modelId="{CD9FAF5E-6B60-4B9B-9F99-13FD1D67E58A}" type="sibTrans" cxnId="{83A92A2D-0E08-4176-8190-B333EE7F78FE}">
      <dgm:prSet/>
      <dgm:spPr/>
      <dgm:t>
        <a:bodyPr/>
        <a:lstStyle/>
        <a:p>
          <a:endParaRPr lang="tr-TR"/>
        </a:p>
      </dgm:t>
    </dgm:pt>
    <dgm:pt modelId="{C9D260FE-36D0-416C-B06D-F410B0CC6747}" type="pres">
      <dgm:prSet presAssocID="{9FF5A1C9-7FFF-4CD5-B9E7-23505227CEA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883D96C-27EA-41B3-AF74-A29AE373AA6B}" type="pres">
      <dgm:prSet presAssocID="{79F65257-E208-4657-BF46-8791CA50B995}" presName="centerShape" presStyleLbl="node0" presStyleIdx="0" presStyleCnt="1"/>
      <dgm:spPr/>
      <dgm:t>
        <a:bodyPr/>
        <a:lstStyle/>
        <a:p>
          <a:endParaRPr lang="tr-TR"/>
        </a:p>
      </dgm:t>
    </dgm:pt>
    <dgm:pt modelId="{AA6819A3-CEA5-4298-B419-064BF4DBD1E9}" type="pres">
      <dgm:prSet presAssocID="{7F0C73D9-F6CA-4482-AE9B-D7EFB169A4CD}" presName="Name9" presStyleLbl="parChTrans1D2" presStyleIdx="0" presStyleCnt="6"/>
      <dgm:spPr/>
    </dgm:pt>
    <dgm:pt modelId="{E6AE9549-701E-4500-81DC-1074163688E1}" type="pres">
      <dgm:prSet presAssocID="{7F0C73D9-F6CA-4482-AE9B-D7EFB169A4CD}" presName="connTx" presStyleLbl="parChTrans1D2" presStyleIdx="0" presStyleCnt="6"/>
      <dgm:spPr/>
    </dgm:pt>
    <dgm:pt modelId="{C2A568F9-A502-4F33-B912-63391BD3A733}" type="pres">
      <dgm:prSet presAssocID="{02F6FB60-2B78-4878-83E0-880F70832D3F}" presName="node" presStyleLbl="node1" presStyleIdx="0" presStyleCnt="6">
        <dgm:presLayoutVars>
          <dgm:bulletEnabled val="1"/>
        </dgm:presLayoutVars>
      </dgm:prSet>
      <dgm:spPr/>
    </dgm:pt>
    <dgm:pt modelId="{697F8D99-1B2F-4C9C-AFFE-0540A8CC29A2}" type="pres">
      <dgm:prSet presAssocID="{D0647B21-A028-439B-8C8D-604B09A5B3DB}" presName="Name9" presStyleLbl="parChTrans1D2" presStyleIdx="1" presStyleCnt="6"/>
      <dgm:spPr/>
    </dgm:pt>
    <dgm:pt modelId="{7FD6A2EB-4399-46B2-8193-D7F4DF704CEC}" type="pres">
      <dgm:prSet presAssocID="{D0647B21-A028-439B-8C8D-604B09A5B3DB}" presName="connTx" presStyleLbl="parChTrans1D2" presStyleIdx="1" presStyleCnt="6"/>
      <dgm:spPr/>
    </dgm:pt>
    <dgm:pt modelId="{DF12063F-FDCE-405F-8DDB-3398DF59C73C}" type="pres">
      <dgm:prSet presAssocID="{FA597700-E68D-4077-9E8B-75A9FA6ED186}" presName="node" presStyleLbl="node1" presStyleIdx="1" presStyleCnt="6">
        <dgm:presLayoutVars>
          <dgm:bulletEnabled val="1"/>
        </dgm:presLayoutVars>
      </dgm:prSet>
      <dgm:spPr/>
    </dgm:pt>
    <dgm:pt modelId="{602E3957-091A-46FB-B389-28148CAAB6D1}" type="pres">
      <dgm:prSet presAssocID="{8DCAC49E-BB49-43BC-931F-619C10334D0F}" presName="Name9" presStyleLbl="parChTrans1D2" presStyleIdx="2" presStyleCnt="6"/>
      <dgm:spPr/>
    </dgm:pt>
    <dgm:pt modelId="{66EAC026-BD28-4BEE-8B9B-C440C74D688A}" type="pres">
      <dgm:prSet presAssocID="{8DCAC49E-BB49-43BC-931F-619C10334D0F}" presName="connTx" presStyleLbl="parChTrans1D2" presStyleIdx="2" presStyleCnt="6"/>
      <dgm:spPr/>
    </dgm:pt>
    <dgm:pt modelId="{8C5BDE10-21FA-4284-ACCD-2C127724162C}" type="pres">
      <dgm:prSet presAssocID="{EDBD42E9-8FD0-4FA6-9C08-AB02D046A9CB}" presName="node" presStyleLbl="node1" presStyleIdx="2" presStyleCnt="6">
        <dgm:presLayoutVars>
          <dgm:bulletEnabled val="1"/>
        </dgm:presLayoutVars>
      </dgm:prSet>
      <dgm:spPr/>
    </dgm:pt>
    <dgm:pt modelId="{E05DA56D-F173-4881-B92F-862EC9B81B40}" type="pres">
      <dgm:prSet presAssocID="{7ADC90AB-3431-48BA-BC3F-8ADB5BEE3BA3}" presName="Name9" presStyleLbl="parChTrans1D2" presStyleIdx="3" presStyleCnt="6"/>
      <dgm:spPr/>
    </dgm:pt>
    <dgm:pt modelId="{41324E36-244B-482F-BADD-B2AC09D0DDF9}" type="pres">
      <dgm:prSet presAssocID="{7ADC90AB-3431-48BA-BC3F-8ADB5BEE3BA3}" presName="connTx" presStyleLbl="parChTrans1D2" presStyleIdx="3" presStyleCnt="6"/>
      <dgm:spPr/>
    </dgm:pt>
    <dgm:pt modelId="{B2547E23-7FD6-42DD-BE36-86861C835C9E}" type="pres">
      <dgm:prSet presAssocID="{3AC8F78E-8F3C-4D55-8708-121CB33BEA2D}" presName="node" presStyleLbl="node1" presStyleIdx="3" presStyleCnt="6">
        <dgm:presLayoutVars>
          <dgm:bulletEnabled val="1"/>
        </dgm:presLayoutVars>
      </dgm:prSet>
      <dgm:spPr/>
    </dgm:pt>
    <dgm:pt modelId="{4DAD60AE-6DB8-4949-A068-F24ADE9F8611}" type="pres">
      <dgm:prSet presAssocID="{966C8ED8-B792-4BA7-99DA-CF27CCA8ECB4}" presName="Name9" presStyleLbl="parChTrans1D2" presStyleIdx="4" presStyleCnt="6"/>
      <dgm:spPr/>
    </dgm:pt>
    <dgm:pt modelId="{E9DE6B62-928E-40C5-B19F-8970CD2D900C}" type="pres">
      <dgm:prSet presAssocID="{966C8ED8-B792-4BA7-99DA-CF27CCA8ECB4}" presName="connTx" presStyleLbl="parChTrans1D2" presStyleIdx="4" presStyleCnt="6"/>
      <dgm:spPr/>
    </dgm:pt>
    <dgm:pt modelId="{B4704A1B-16B8-47AB-AF48-9AC2C66680EA}" type="pres">
      <dgm:prSet presAssocID="{4A94DB6E-75E5-4A4E-ABF7-9B2D9EE5360E}" presName="node" presStyleLbl="node1" presStyleIdx="4" presStyleCnt="6">
        <dgm:presLayoutVars>
          <dgm:bulletEnabled val="1"/>
        </dgm:presLayoutVars>
      </dgm:prSet>
      <dgm:spPr/>
    </dgm:pt>
    <dgm:pt modelId="{F72D50CF-055B-406B-997A-0E7D31056578}" type="pres">
      <dgm:prSet presAssocID="{7A32ED6C-EF54-48A2-8012-B35261632C76}" presName="Name9" presStyleLbl="parChTrans1D2" presStyleIdx="5" presStyleCnt="6"/>
      <dgm:spPr/>
    </dgm:pt>
    <dgm:pt modelId="{3D1FC1E3-D247-4554-9F71-36650E8E25A5}" type="pres">
      <dgm:prSet presAssocID="{7A32ED6C-EF54-48A2-8012-B35261632C76}" presName="connTx" presStyleLbl="parChTrans1D2" presStyleIdx="5" presStyleCnt="6"/>
      <dgm:spPr/>
    </dgm:pt>
    <dgm:pt modelId="{CEE53444-8873-46C3-A34A-070E37FD7260}" type="pres">
      <dgm:prSet presAssocID="{0819F687-59CD-47A8-9600-11C7D0EF293D}" presName="node" presStyleLbl="node1" presStyleIdx="5" presStyleCnt="6">
        <dgm:presLayoutVars>
          <dgm:bulletEnabled val="1"/>
        </dgm:presLayoutVars>
      </dgm:prSet>
      <dgm:spPr/>
    </dgm:pt>
  </dgm:ptLst>
  <dgm:cxnLst>
    <dgm:cxn modelId="{E3D42F42-7C3C-4125-8C07-52ADA7263B4F}" type="presOf" srcId="{966C8ED8-B792-4BA7-99DA-CF27CCA8ECB4}" destId="{E9DE6B62-928E-40C5-B19F-8970CD2D900C}" srcOrd="1" destOrd="0" presId="urn:microsoft.com/office/officeart/2005/8/layout/radial1"/>
    <dgm:cxn modelId="{786CDF02-BBC6-4FC3-B6D0-5A62D2DE66EF}" type="presOf" srcId="{3AC8F78E-8F3C-4D55-8708-121CB33BEA2D}" destId="{B2547E23-7FD6-42DD-BE36-86861C835C9E}" srcOrd="0" destOrd="0" presId="urn:microsoft.com/office/officeart/2005/8/layout/radial1"/>
    <dgm:cxn modelId="{8ECF1D5D-E98E-46DF-ACD0-B68DE891157B}" type="presOf" srcId="{79F65257-E208-4657-BF46-8791CA50B995}" destId="{4883D96C-27EA-41B3-AF74-A29AE373AA6B}" srcOrd="0" destOrd="0" presId="urn:microsoft.com/office/officeart/2005/8/layout/radial1"/>
    <dgm:cxn modelId="{11D327FE-3371-404A-BDD0-8AB1960E4760}" type="presOf" srcId="{D0647B21-A028-439B-8C8D-604B09A5B3DB}" destId="{697F8D99-1B2F-4C9C-AFFE-0540A8CC29A2}" srcOrd="0" destOrd="0" presId="urn:microsoft.com/office/officeart/2005/8/layout/radial1"/>
    <dgm:cxn modelId="{E5F9EDA8-0E93-41F7-8150-469F60FE711C}" srcId="{79F65257-E208-4657-BF46-8791CA50B995}" destId="{4A94DB6E-75E5-4A4E-ABF7-9B2D9EE5360E}" srcOrd="4" destOrd="0" parTransId="{966C8ED8-B792-4BA7-99DA-CF27CCA8ECB4}" sibTransId="{232A9FFD-C75A-4713-AFA4-AC67FF954D9F}"/>
    <dgm:cxn modelId="{2D3C7504-BAA6-41CC-B4EC-F197499AE6DD}" type="presOf" srcId="{0819F687-59CD-47A8-9600-11C7D0EF293D}" destId="{CEE53444-8873-46C3-A34A-070E37FD7260}" srcOrd="0" destOrd="0" presId="urn:microsoft.com/office/officeart/2005/8/layout/radial1"/>
    <dgm:cxn modelId="{3838D5F5-412C-41A3-B823-AFA1786FC4C6}" srcId="{79F65257-E208-4657-BF46-8791CA50B995}" destId="{02F6FB60-2B78-4878-83E0-880F70832D3F}" srcOrd="0" destOrd="0" parTransId="{7F0C73D9-F6CA-4482-AE9B-D7EFB169A4CD}" sibTransId="{9B7E5D4C-6265-4EFC-958F-DA6AA070B1F7}"/>
    <dgm:cxn modelId="{75D8D4D5-934A-435F-BFD2-629A38DB014D}" srcId="{79F65257-E208-4657-BF46-8791CA50B995}" destId="{EDBD42E9-8FD0-4FA6-9C08-AB02D046A9CB}" srcOrd="2" destOrd="0" parTransId="{8DCAC49E-BB49-43BC-931F-619C10334D0F}" sibTransId="{D741FC57-480A-4818-BA9E-97AF2A38D2DD}"/>
    <dgm:cxn modelId="{6F70ECF6-EA24-49F9-971C-9085E2240F8A}" srcId="{79F65257-E208-4657-BF46-8791CA50B995}" destId="{FA597700-E68D-4077-9E8B-75A9FA6ED186}" srcOrd="1" destOrd="0" parTransId="{D0647B21-A028-439B-8C8D-604B09A5B3DB}" sibTransId="{BD89AFFE-76B4-4451-B9E0-1E5B9A2FE870}"/>
    <dgm:cxn modelId="{9D2925DD-397B-46C3-AEE2-AD27BF3BD1B7}" srcId="{9FF5A1C9-7FFF-4CD5-B9E7-23505227CEA7}" destId="{79F65257-E208-4657-BF46-8791CA50B995}" srcOrd="0" destOrd="0" parTransId="{57D25A0F-98C0-4C45-BBBF-6A8294BE0409}" sibTransId="{85F89E27-94DB-4143-A6C8-FDBC130DFCA3}"/>
    <dgm:cxn modelId="{E1B8CC4F-E2D3-4B3B-9F19-ED139E61860B}" type="presOf" srcId="{8DCAC49E-BB49-43BC-931F-619C10334D0F}" destId="{602E3957-091A-46FB-B389-28148CAAB6D1}" srcOrd="0" destOrd="0" presId="urn:microsoft.com/office/officeart/2005/8/layout/radial1"/>
    <dgm:cxn modelId="{1C31DE50-59B7-4BC1-BFE6-CE7B8F69D113}" type="presOf" srcId="{966C8ED8-B792-4BA7-99DA-CF27CCA8ECB4}" destId="{4DAD60AE-6DB8-4949-A068-F24ADE9F8611}" srcOrd="0" destOrd="0" presId="urn:microsoft.com/office/officeart/2005/8/layout/radial1"/>
    <dgm:cxn modelId="{83A92A2D-0E08-4176-8190-B333EE7F78FE}" srcId="{79F65257-E208-4657-BF46-8791CA50B995}" destId="{0819F687-59CD-47A8-9600-11C7D0EF293D}" srcOrd="5" destOrd="0" parTransId="{7A32ED6C-EF54-48A2-8012-B35261632C76}" sibTransId="{CD9FAF5E-6B60-4B9B-9F99-13FD1D67E58A}"/>
    <dgm:cxn modelId="{25A760A7-C097-43D4-895D-B4A6F5CF4B8C}" type="presOf" srcId="{7ADC90AB-3431-48BA-BC3F-8ADB5BEE3BA3}" destId="{E05DA56D-F173-4881-B92F-862EC9B81B40}" srcOrd="0" destOrd="0" presId="urn:microsoft.com/office/officeart/2005/8/layout/radial1"/>
    <dgm:cxn modelId="{C98130CF-7A6B-4CCF-84B1-C6444D67C165}" type="presOf" srcId="{7F0C73D9-F6CA-4482-AE9B-D7EFB169A4CD}" destId="{AA6819A3-CEA5-4298-B419-064BF4DBD1E9}" srcOrd="0" destOrd="0" presId="urn:microsoft.com/office/officeart/2005/8/layout/radial1"/>
    <dgm:cxn modelId="{477FD287-1402-405B-8112-4725DE93A520}" type="presOf" srcId="{4A94DB6E-75E5-4A4E-ABF7-9B2D9EE5360E}" destId="{B4704A1B-16B8-47AB-AF48-9AC2C66680EA}" srcOrd="0" destOrd="0" presId="urn:microsoft.com/office/officeart/2005/8/layout/radial1"/>
    <dgm:cxn modelId="{38A926A4-0565-4A29-B548-621F9F4E973C}" type="presOf" srcId="{D0647B21-A028-439B-8C8D-604B09A5B3DB}" destId="{7FD6A2EB-4399-46B2-8193-D7F4DF704CEC}" srcOrd="1" destOrd="0" presId="urn:microsoft.com/office/officeart/2005/8/layout/radial1"/>
    <dgm:cxn modelId="{D1D6C5F1-C154-444E-B79E-263CF6674690}" type="presOf" srcId="{7ADC90AB-3431-48BA-BC3F-8ADB5BEE3BA3}" destId="{41324E36-244B-482F-BADD-B2AC09D0DDF9}" srcOrd="1" destOrd="0" presId="urn:microsoft.com/office/officeart/2005/8/layout/radial1"/>
    <dgm:cxn modelId="{1034B076-ECBB-4F3B-ACFC-F42C23B88A78}" type="presOf" srcId="{02F6FB60-2B78-4878-83E0-880F70832D3F}" destId="{C2A568F9-A502-4F33-B912-63391BD3A733}" srcOrd="0" destOrd="0" presId="urn:microsoft.com/office/officeart/2005/8/layout/radial1"/>
    <dgm:cxn modelId="{3447EF1D-F2CE-46A9-B569-257BD190FA9A}" type="presOf" srcId="{8DCAC49E-BB49-43BC-931F-619C10334D0F}" destId="{66EAC026-BD28-4BEE-8B9B-C440C74D688A}" srcOrd="1" destOrd="0" presId="urn:microsoft.com/office/officeart/2005/8/layout/radial1"/>
    <dgm:cxn modelId="{83E4B1C0-7761-459C-9734-EC7D3E23F81B}" type="presOf" srcId="{EDBD42E9-8FD0-4FA6-9C08-AB02D046A9CB}" destId="{8C5BDE10-21FA-4284-ACCD-2C127724162C}" srcOrd="0" destOrd="0" presId="urn:microsoft.com/office/officeart/2005/8/layout/radial1"/>
    <dgm:cxn modelId="{F06309BB-53AF-49EB-B969-0C1A9EE36D45}" type="presOf" srcId="{FA597700-E68D-4077-9E8B-75A9FA6ED186}" destId="{DF12063F-FDCE-405F-8DDB-3398DF59C73C}" srcOrd="0" destOrd="0" presId="urn:microsoft.com/office/officeart/2005/8/layout/radial1"/>
    <dgm:cxn modelId="{572C212B-9335-430D-9599-94CCB12C3A68}" type="presOf" srcId="{7A32ED6C-EF54-48A2-8012-B35261632C76}" destId="{3D1FC1E3-D247-4554-9F71-36650E8E25A5}" srcOrd="1" destOrd="0" presId="urn:microsoft.com/office/officeart/2005/8/layout/radial1"/>
    <dgm:cxn modelId="{8E35FA99-B154-417F-88FE-0D360C7AC00A}" type="presOf" srcId="{7A32ED6C-EF54-48A2-8012-B35261632C76}" destId="{F72D50CF-055B-406B-997A-0E7D31056578}" srcOrd="0" destOrd="0" presId="urn:microsoft.com/office/officeart/2005/8/layout/radial1"/>
    <dgm:cxn modelId="{0753371B-37EF-49A4-96FE-CF332FEDA733}" type="presOf" srcId="{9FF5A1C9-7FFF-4CD5-B9E7-23505227CEA7}" destId="{C9D260FE-36D0-416C-B06D-F410B0CC6747}" srcOrd="0" destOrd="0" presId="urn:microsoft.com/office/officeart/2005/8/layout/radial1"/>
    <dgm:cxn modelId="{86803AEE-5247-4366-A9BF-30208139DA0B}" srcId="{79F65257-E208-4657-BF46-8791CA50B995}" destId="{3AC8F78E-8F3C-4D55-8708-121CB33BEA2D}" srcOrd="3" destOrd="0" parTransId="{7ADC90AB-3431-48BA-BC3F-8ADB5BEE3BA3}" sibTransId="{B1D37D17-7862-49CF-A509-CFC2E14AFF19}"/>
    <dgm:cxn modelId="{1892BAA9-FE90-4105-853A-20C85F162BF9}" type="presOf" srcId="{7F0C73D9-F6CA-4482-AE9B-D7EFB169A4CD}" destId="{E6AE9549-701E-4500-81DC-1074163688E1}" srcOrd="1" destOrd="0" presId="urn:microsoft.com/office/officeart/2005/8/layout/radial1"/>
    <dgm:cxn modelId="{DF2C7A35-60FD-4369-97A3-31AB735AE230}" type="presParOf" srcId="{C9D260FE-36D0-416C-B06D-F410B0CC6747}" destId="{4883D96C-27EA-41B3-AF74-A29AE373AA6B}" srcOrd="0" destOrd="0" presId="urn:microsoft.com/office/officeart/2005/8/layout/radial1"/>
    <dgm:cxn modelId="{75A51DD7-A46E-4C35-9AA5-AE8AC07B00B6}" type="presParOf" srcId="{C9D260FE-36D0-416C-B06D-F410B0CC6747}" destId="{AA6819A3-CEA5-4298-B419-064BF4DBD1E9}" srcOrd="1" destOrd="0" presId="urn:microsoft.com/office/officeart/2005/8/layout/radial1"/>
    <dgm:cxn modelId="{AAE0AE05-FF2C-40FC-885E-0F4340AFFBCA}" type="presParOf" srcId="{AA6819A3-CEA5-4298-B419-064BF4DBD1E9}" destId="{E6AE9549-701E-4500-81DC-1074163688E1}" srcOrd="0" destOrd="0" presId="urn:microsoft.com/office/officeart/2005/8/layout/radial1"/>
    <dgm:cxn modelId="{95AB9306-4C41-4FB8-8E80-A487A62E1011}" type="presParOf" srcId="{C9D260FE-36D0-416C-B06D-F410B0CC6747}" destId="{C2A568F9-A502-4F33-B912-63391BD3A733}" srcOrd="2" destOrd="0" presId="urn:microsoft.com/office/officeart/2005/8/layout/radial1"/>
    <dgm:cxn modelId="{2A9DED30-4840-4A5E-B135-13444FA55B5A}" type="presParOf" srcId="{C9D260FE-36D0-416C-B06D-F410B0CC6747}" destId="{697F8D99-1B2F-4C9C-AFFE-0540A8CC29A2}" srcOrd="3" destOrd="0" presId="urn:microsoft.com/office/officeart/2005/8/layout/radial1"/>
    <dgm:cxn modelId="{A3F3E740-A7A8-4E9D-A9C5-C0B009A1124A}" type="presParOf" srcId="{697F8D99-1B2F-4C9C-AFFE-0540A8CC29A2}" destId="{7FD6A2EB-4399-46B2-8193-D7F4DF704CEC}" srcOrd="0" destOrd="0" presId="urn:microsoft.com/office/officeart/2005/8/layout/radial1"/>
    <dgm:cxn modelId="{37689353-15EF-4A67-ACDC-887853987643}" type="presParOf" srcId="{C9D260FE-36D0-416C-B06D-F410B0CC6747}" destId="{DF12063F-FDCE-405F-8DDB-3398DF59C73C}" srcOrd="4" destOrd="0" presId="urn:microsoft.com/office/officeart/2005/8/layout/radial1"/>
    <dgm:cxn modelId="{50D13B01-9DD6-4FBC-A6C8-D63939362688}" type="presParOf" srcId="{C9D260FE-36D0-416C-B06D-F410B0CC6747}" destId="{602E3957-091A-46FB-B389-28148CAAB6D1}" srcOrd="5" destOrd="0" presId="urn:microsoft.com/office/officeart/2005/8/layout/radial1"/>
    <dgm:cxn modelId="{5815B2E6-7823-4485-AA60-AC5180FB8A54}" type="presParOf" srcId="{602E3957-091A-46FB-B389-28148CAAB6D1}" destId="{66EAC026-BD28-4BEE-8B9B-C440C74D688A}" srcOrd="0" destOrd="0" presId="urn:microsoft.com/office/officeart/2005/8/layout/radial1"/>
    <dgm:cxn modelId="{CB9A88B9-1CC4-4D29-B6BF-FB23C42D37DB}" type="presParOf" srcId="{C9D260FE-36D0-416C-B06D-F410B0CC6747}" destId="{8C5BDE10-21FA-4284-ACCD-2C127724162C}" srcOrd="6" destOrd="0" presId="urn:microsoft.com/office/officeart/2005/8/layout/radial1"/>
    <dgm:cxn modelId="{E0B11AD5-935B-43F1-80BE-2B28E9F84D7D}" type="presParOf" srcId="{C9D260FE-36D0-416C-B06D-F410B0CC6747}" destId="{E05DA56D-F173-4881-B92F-862EC9B81B40}" srcOrd="7" destOrd="0" presId="urn:microsoft.com/office/officeart/2005/8/layout/radial1"/>
    <dgm:cxn modelId="{9B8B2C4A-FAD5-4B40-A0E7-A7B387F63E82}" type="presParOf" srcId="{E05DA56D-F173-4881-B92F-862EC9B81B40}" destId="{41324E36-244B-482F-BADD-B2AC09D0DDF9}" srcOrd="0" destOrd="0" presId="urn:microsoft.com/office/officeart/2005/8/layout/radial1"/>
    <dgm:cxn modelId="{5CD5177E-54C9-4A26-A181-80A0C3AA40E1}" type="presParOf" srcId="{C9D260FE-36D0-416C-B06D-F410B0CC6747}" destId="{B2547E23-7FD6-42DD-BE36-86861C835C9E}" srcOrd="8" destOrd="0" presId="urn:microsoft.com/office/officeart/2005/8/layout/radial1"/>
    <dgm:cxn modelId="{3F961077-D5DA-4EDD-AD8A-8A326645032C}" type="presParOf" srcId="{C9D260FE-36D0-416C-B06D-F410B0CC6747}" destId="{4DAD60AE-6DB8-4949-A068-F24ADE9F8611}" srcOrd="9" destOrd="0" presId="urn:microsoft.com/office/officeart/2005/8/layout/radial1"/>
    <dgm:cxn modelId="{5EB4D725-F2CB-41FB-8354-FC982C398AF2}" type="presParOf" srcId="{4DAD60AE-6DB8-4949-A068-F24ADE9F8611}" destId="{E9DE6B62-928E-40C5-B19F-8970CD2D900C}" srcOrd="0" destOrd="0" presId="urn:microsoft.com/office/officeart/2005/8/layout/radial1"/>
    <dgm:cxn modelId="{89086D88-6436-4C40-93AF-BC437FD61F87}" type="presParOf" srcId="{C9D260FE-36D0-416C-B06D-F410B0CC6747}" destId="{B4704A1B-16B8-47AB-AF48-9AC2C66680EA}" srcOrd="10" destOrd="0" presId="urn:microsoft.com/office/officeart/2005/8/layout/radial1"/>
    <dgm:cxn modelId="{AB19F5CE-2B1D-4FE8-BA5E-88F0C9E775F7}" type="presParOf" srcId="{C9D260FE-36D0-416C-B06D-F410B0CC6747}" destId="{F72D50CF-055B-406B-997A-0E7D31056578}" srcOrd="11" destOrd="0" presId="urn:microsoft.com/office/officeart/2005/8/layout/radial1"/>
    <dgm:cxn modelId="{D1E7A34B-0915-452B-AAC4-2D22076DC14E}" type="presParOf" srcId="{F72D50CF-055B-406B-997A-0E7D31056578}" destId="{3D1FC1E3-D247-4554-9F71-36650E8E25A5}" srcOrd="0" destOrd="0" presId="urn:microsoft.com/office/officeart/2005/8/layout/radial1"/>
    <dgm:cxn modelId="{21698904-CD80-40D2-B6DE-3110991FF85A}" type="presParOf" srcId="{C9D260FE-36D0-416C-B06D-F410B0CC6747}" destId="{CEE53444-8873-46C3-A34A-070E37FD726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3D96C-27EA-41B3-AF74-A29AE373AA6B}">
      <dsp:nvSpPr>
        <dsp:cNvPr id="0" name=""/>
        <dsp:cNvSpPr/>
      </dsp:nvSpPr>
      <dsp:spPr>
        <a:xfrm>
          <a:off x="3458616" y="1525662"/>
          <a:ext cx="1158006" cy="115800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Kitle iletişim araçları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/>
        </a:p>
      </dsp:txBody>
      <dsp:txXfrm>
        <a:off x="3458616" y="1525662"/>
        <a:ext cx="1158006" cy="1158006"/>
      </dsp:txXfrm>
    </dsp:sp>
    <dsp:sp modelId="{AA6819A3-CEA5-4298-B419-064BF4DBD1E9}">
      <dsp:nvSpPr>
        <dsp:cNvPr id="0" name=""/>
        <dsp:cNvSpPr/>
      </dsp:nvSpPr>
      <dsp:spPr>
        <a:xfrm rot="16200000">
          <a:off x="3862499" y="1337635"/>
          <a:ext cx="350241" cy="25812"/>
        </a:xfrm>
        <a:custGeom>
          <a:avLst/>
          <a:gdLst/>
          <a:ahLst/>
          <a:cxnLst/>
          <a:rect l="0" t="0" r="0" b="0"/>
          <a:pathLst>
            <a:path>
              <a:moveTo>
                <a:pt x="0" y="12906"/>
              </a:moveTo>
              <a:lnTo>
                <a:pt x="350241" y="12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6200000">
        <a:off x="4028863" y="1341785"/>
        <a:ext cx="17512" cy="17512"/>
      </dsp:txXfrm>
    </dsp:sp>
    <dsp:sp modelId="{C2A568F9-A502-4F33-B912-63391BD3A733}">
      <dsp:nvSpPr>
        <dsp:cNvPr id="0" name=""/>
        <dsp:cNvSpPr/>
      </dsp:nvSpPr>
      <dsp:spPr>
        <a:xfrm>
          <a:off x="3458616" y="17414"/>
          <a:ext cx="1158006" cy="1158006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Telefon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3458616" y="17414"/>
        <a:ext cx="1158006" cy="1158006"/>
      </dsp:txXfrm>
    </dsp:sp>
    <dsp:sp modelId="{697F8D99-1B2F-4C9C-AFFE-0540A8CC29A2}">
      <dsp:nvSpPr>
        <dsp:cNvPr id="0" name=""/>
        <dsp:cNvSpPr/>
      </dsp:nvSpPr>
      <dsp:spPr>
        <a:xfrm rot="19800000">
          <a:off x="4515589" y="1714697"/>
          <a:ext cx="350241" cy="25812"/>
        </a:xfrm>
        <a:custGeom>
          <a:avLst/>
          <a:gdLst/>
          <a:ahLst/>
          <a:cxnLst/>
          <a:rect l="0" t="0" r="0" b="0"/>
          <a:pathLst>
            <a:path>
              <a:moveTo>
                <a:pt x="0" y="12906"/>
              </a:moveTo>
              <a:lnTo>
                <a:pt x="350241" y="12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9800000">
        <a:off x="4681954" y="1718847"/>
        <a:ext cx="17512" cy="17512"/>
      </dsp:txXfrm>
    </dsp:sp>
    <dsp:sp modelId="{DF12063F-FDCE-405F-8DDB-3398DF59C73C}">
      <dsp:nvSpPr>
        <dsp:cNvPr id="0" name=""/>
        <dsp:cNvSpPr/>
      </dsp:nvSpPr>
      <dsp:spPr>
        <a:xfrm>
          <a:off x="4764797" y="771538"/>
          <a:ext cx="1158006" cy="1158006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Bilgisayar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4764797" y="771538"/>
        <a:ext cx="1158006" cy="1158006"/>
      </dsp:txXfrm>
    </dsp:sp>
    <dsp:sp modelId="{602E3957-091A-46FB-B389-28148CAAB6D1}">
      <dsp:nvSpPr>
        <dsp:cNvPr id="0" name=""/>
        <dsp:cNvSpPr/>
      </dsp:nvSpPr>
      <dsp:spPr>
        <a:xfrm rot="1800000">
          <a:off x="4515589" y="2468821"/>
          <a:ext cx="350241" cy="25812"/>
        </a:xfrm>
        <a:custGeom>
          <a:avLst/>
          <a:gdLst/>
          <a:ahLst/>
          <a:cxnLst/>
          <a:rect l="0" t="0" r="0" b="0"/>
          <a:pathLst>
            <a:path>
              <a:moveTo>
                <a:pt x="0" y="12906"/>
              </a:moveTo>
              <a:lnTo>
                <a:pt x="350241" y="12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800000">
        <a:off x="4681954" y="2472971"/>
        <a:ext cx="17512" cy="17512"/>
      </dsp:txXfrm>
    </dsp:sp>
    <dsp:sp modelId="{8C5BDE10-21FA-4284-ACCD-2C127724162C}">
      <dsp:nvSpPr>
        <dsp:cNvPr id="0" name=""/>
        <dsp:cNvSpPr/>
      </dsp:nvSpPr>
      <dsp:spPr>
        <a:xfrm>
          <a:off x="4764797" y="2279786"/>
          <a:ext cx="1158006" cy="1158006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Gazete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4764797" y="2279786"/>
        <a:ext cx="1158006" cy="1158006"/>
      </dsp:txXfrm>
    </dsp:sp>
    <dsp:sp modelId="{E05DA56D-F173-4881-B92F-862EC9B81B40}">
      <dsp:nvSpPr>
        <dsp:cNvPr id="0" name=""/>
        <dsp:cNvSpPr/>
      </dsp:nvSpPr>
      <dsp:spPr>
        <a:xfrm rot="5400000">
          <a:off x="3862499" y="2845883"/>
          <a:ext cx="350241" cy="25812"/>
        </a:xfrm>
        <a:custGeom>
          <a:avLst/>
          <a:gdLst/>
          <a:ahLst/>
          <a:cxnLst/>
          <a:rect l="0" t="0" r="0" b="0"/>
          <a:pathLst>
            <a:path>
              <a:moveTo>
                <a:pt x="0" y="12906"/>
              </a:moveTo>
              <a:lnTo>
                <a:pt x="350241" y="12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5400000">
        <a:off x="4028863" y="2850033"/>
        <a:ext cx="17512" cy="17512"/>
      </dsp:txXfrm>
    </dsp:sp>
    <dsp:sp modelId="{B2547E23-7FD6-42DD-BE36-86861C835C9E}">
      <dsp:nvSpPr>
        <dsp:cNvPr id="0" name=""/>
        <dsp:cNvSpPr/>
      </dsp:nvSpPr>
      <dsp:spPr>
        <a:xfrm>
          <a:off x="3458616" y="3033910"/>
          <a:ext cx="1158006" cy="1158006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Televizyon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3458616" y="3033910"/>
        <a:ext cx="1158006" cy="1158006"/>
      </dsp:txXfrm>
    </dsp:sp>
    <dsp:sp modelId="{4DAD60AE-6DB8-4949-A068-F24ADE9F8611}">
      <dsp:nvSpPr>
        <dsp:cNvPr id="0" name=""/>
        <dsp:cNvSpPr/>
      </dsp:nvSpPr>
      <dsp:spPr>
        <a:xfrm rot="9000000">
          <a:off x="3209408" y="2468821"/>
          <a:ext cx="350241" cy="25812"/>
        </a:xfrm>
        <a:custGeom>
          <a:avLst/>
          <a:gdLst/>
          <a:ahLst/>
          <a:cxnLst/>
          <a:rect l="0" t="0" r="0" b="0"/>
          <a:pathLst>
            <a:path>
              <a:moveTo>
                <a:pt x="0" y="12906"/>
              </a:moveTo>
              <a:lnTo>
                <a:pt x="350241" y="12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9000000">
        <a:off x="3375773" y="2472971"/>
        <a:ext cx="17512" cy="17512"/>
      </dsp:txXfrm>
    </dsp:sp>
    <dsp:sp modelId="{B4704A1B-16B8-47AB-AF48-9AC2C66680EA}">
      <dsp:nvSpPr>
        <dsp:cNvPr id="0" name=""/>
        <dsp:cNvSpPr/>
      </dsp:nvSpPr>
      <dsp:spPr>
        <a:xfrm>
          <a:off x="2152435" y="2279786"/>
          <a:ext cx="1158006" cy="1158006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Mektup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2152435" y="2279786"/>
        <a:ext cx="1158006" cy="1158006"/>
      </dsp:txXfrm>
    </dsp:sp>
    <dsp:sp modelId="{F72D50CF-055B-406B-997A-0E7D31056578}">
      <dsp:nvSpPr>
        <dsp:cNvPr id="0" name=""/>
        <dsp:cNvSpPr/>
      </dsp:nvSpPr>
      <dsp:spPr>
        <a:xfrm rot="12600000">
          <a:off x="3209408" y="1714697"/>
          <a:ext cx="350241" cy="25812"/>
        </a:xfrm>
        <a:custGeom>
          <a:avLst/>
          <a:gdLst/>
          <a:ahLst/>
          <a:cxnLst/>
          <a:rect l="0" t="0" r="0" b="0"/>
          <a:pathLst>
            <a:path>
              <a:moveTo>
                <a:pt x="0" y="12906"/>
              </a:moveTo>
              <a:lnTo>
                <a:pt x="350241" y="12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2600000">
        <a:off x="3375773" y="1718847"/>
        <a:ext cx="17512" cy="17512"/>
      </dsp:txXfrm>
    </dsp:sp>
    <dsp:sp modelId="{CEE53444-8873-46C3-A34A-070E37FD7260}">
      <dsp:nvSpPr>
        <dsp:cNvPr id="0" name=""/>
        <dsp:cNvSpPr/>
      </dsp:nvSpPr>
      <dsp:spPr>
        <a:xfrm>
          <a:off x="2152435" y="771538"/>
          <a:ext cx="1158006" cy="1158006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Radyo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2152435" y="771538"/>
        <a:ext cx="1158006" cy="1158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F2D1-B1CA-42FB-9FBA-A4CF91DBC374}" type="datetimeFigureOut">
              <a:rPr lang="tr-TR" smtClean="0"/>
              <a:t>15.12.2014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443A-E0E3-41CD-9CAC-E9A40B00A0D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1916832"/>
          <a:ext cx="807524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Resim" descr="ARAB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5896" y="908720"/>
            <a:ext cx="792088" cy="998031"/>
          </a:xfrm>
          <a:prstGeom prst="rect">
            <a:avLst/>
          </a:prstGeom>
        </p:spPr>
      </p:pic>
      <p:pic>
        <p:nvPicPr>
          <p:cNvPr id="6" name="5 Resim" descr="BİLGİSAYA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1844824"/>
            <a:ext cx="1584176" cy="792088"/>
          </a:xfrm>
          <a:prstGeom prst="rect">
            <a:avLst/>
          </a:prstGeom>
        </p:spPr>
      </p:pic>
      <p:pic>
        <p:nvPicPr>
          <p:cNvPr id="7" name="6 Resim" descr="GAZET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32240" y="4221088"/>
            <a:ext cx="1224137" cy="1002016"/>
          </a:xfrm>
          <a:prstGeom prst="rect">
            <a:avLst/>
          </a:prstGeom>
        </p:spPr>
      </p:pic>
      <p:pic>
        <p:nvPicPr>
          <p:cNvPr id="8" name="7 Resim" descr="televizyo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20073" y="5465484"/>
            <a:ext cx="576064" cy="1203715"/>
          </a:xfrm>
          <a:prstGeom prst="rect">
            <a:avLst/>
          </a:prstGeom>
        </p:spPr>
      </p:pic>
      <p:pic>
        <p:nvPicPr>
          <p:cNvPr id="9" name="8 Resim" descr="MEKTUP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691680" y="5013176"/>
            <a:ext cx="1152127" cy="1159418"/>
          </a:xfrm>
          <a:prstGeom prst="rect">
            <a:avLst/>
          </a:prstGeom>
        </p:spPr>
      </p:pic>
      <p:pic>
        <p:nvPicPr>
          <p:cNvPr id="10" name="9 Resim" descr="RADY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331640" y="2046881"/>
            <a:ext cx="1440160" cy="1347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Ekran Gösterisi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mikrodata</dc:creator>
  <cp:lastModifiedBy>mikrodata</cp:lastModifiedBy>
  <cp:revision>2</cp:revision>
  <dcterms:created xsi:type="dcterms:W3CDTF">2014-12-15T08:32:28Z</dcterms:created>
  <dcterms:modified xsi:type="dcterms:W3CDTF">2014-12-15T08:44:50Z</dcterms:modified>
</cp:coreProperties>
</file>